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99" r:id="rId3"/>
    <p:sldId id="377" r:id="rId4"/>
    <p:sldId id="378" r:id="rId5"/>
    <p:sldId id="288" r:id="rId6"/>
    <p:sldId id="35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15" autoAdjust="0"/>
    <p:restoredTop sz="94624" autoAdjust="0"/>
  </p:normalViewPr>
  <p:slideViewPr>
    <p:cSldViewPr>
      <p:cViewPr>
        <p:scale>
          <a:sx n="90" d="100"/>
          <a:sy n="90" d="100"/>
        </p:scale>
        <p:origin x="-504" y="9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DDCDD-1B47-4E7C-A5EE-E2E7F95CB9A6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22C0A-A66C-4230-82CD-F639202474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D94FD8-3931-4E37-A4D3-6773E929C542}" type="datetimeFigureOut">
              <a:rPr lang="ru-RU" smtClean="0"/>
              <a:pPr/>
              <a:t>08.01.2017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928670"/>
            <a:ext cx="8072462" cy="4429156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Результаты проверочных  работ по русскому языку  учащихся </a:t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6 классов за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четверть 2016-2017 учебного года </a:t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4071942"/>
            <a:ext cx="4328485" cy="63354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85728"/>
            <a:ext cx="7498080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 учащихся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808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Приняли участие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736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91%)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«5»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(28%),  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«4»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296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%),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«3»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%),  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«2»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%),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Успеваемость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91%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Качество знаний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68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Средняя оценка  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3,9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214338"/>
            <a:ext cx="7498080" cy="12858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Таблица результатов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9" y="785794"/>
          <a:ext cx="7929617" cy="5471164"/>
        </p:xfrm>
        <a:graphic>
          <a:graphicData uri="http://schemas.openxmlformats.org/drawingml/2006/table">
            <a:tbl>
              <a:tblPr/>
              <a:tblGrid>
                <a:gridCol w="1714511"/>
                <a:gridCol w="857256"/>
                <a:gridCol w="1044539"/>
                <a:gridCol w="629975"/>
                <a:gridCol w="630610"/>
                <a:gridCol w="629975"/>
                <a:gridCol w="493925"/>
                <a:gridCol w="769835"/>
                <a:gridCol w="540432"/>
                <a:gridCol w="618559"/>
              </a:tblGrid>
              <a:tr h="571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учащихся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Количество выполнявших 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Успеваемость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Качество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Ср. оценка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3,0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72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65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26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64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97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4,2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84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98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78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31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19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8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0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90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Гимназия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3,4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лицей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38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99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78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4,0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СОШ №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17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77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3,3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64291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Таблица результатов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9" y="571481"/>
          <a:ext cx="8001055" cy="5967960"/>
        </p:xfrm>
        <a:graphic>
          <a:graphicData uri="http://schemas.openxmlformats.org/drawingml/2006/table">
            <a:tbl>
              <a:tblPr/>
              <a:tblGrid>
                <a:gridCol w="2286015"/>
                <a:gridCol w="700316"/>
                <a:gridCol w="728444"/>
                <a:gridCol w="642942"/>
                <a:gridCol w="642942"/>
                <a:gridCol w="642942"/>
                <a:gridCol w="500066"/>
                <a:gridCol w="626959"/>
                <a:gridCol w="540432"/>
                <a:gridCol w="689997"/>
              </a:tblGrid>
              <a:tr h="928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учащихся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Количество выполнявших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Успеваемость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Качество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Ср. оценка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Шугуровская СОШ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Зеленорощинская СОШ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Старокувакская СОШ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Тимяшевская СОШ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Старописьмянская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ООШ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Подлесная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ООШ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Ново-Сережкинская ООШ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Зай-Каратайская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ООШ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9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Нижнечершилинская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ООШ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Урмышлинская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ООШ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Керлигачская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ООШ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Сарабикуловская ООШ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Сугушлинская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ООШ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93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Каркалинская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ООШ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3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Старо - Иштерякская ООШ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Куакбашская ООШ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97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Федотовская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ООШ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Ивановская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ООШ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-642966"/>
            <a:ext cx="8576530" cy="20606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785794"/>
            <a:ext cx="7498080" cy="501491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1.Результаты  проверочной   работы по русскому языку в 6  классах считать удовлетворительными,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показатели успеваемости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недостаточными.</a:t>
            </a: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428652"/>
            <a:ext cx="7719274" cy="135732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04"/>
            <a:ext cx="800105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70C0"/>
                </a:solidFill>
              </a:rPr>
              <a:t>.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руководителям: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-  на заседаниях ШМО проанализировать результаты проверочных работ по русскому языку и  запланировать систему мер, направленных на улучшение и стабилизацию результатов учащихся  к концу 2016-2017 учебного года;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занятиях.</a:t>
            </a:r>
          </a:p>
          <a:p>
            <a:pPr marL="596646" indent="-51435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учителям: 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с целью ликвидации пробелов в знаниях организовать работу с учащимися по индивидуальным планам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(срок: постоянно)</a:t>
            </a:r>
          </a:p>
          <a:p>
            <a:pPr marL="596646" indent="-514350"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lnDef>
      <a:spPr>
        <a:ln w="25400">
          <a:solidFill>
            <a:srgbClr val="0070C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4034</TotalTime>
  <Words>471</Words>
  <Application>Microsoft Office PowerPoint</Application>
  <PresentationFormat>Экран (4:3)</PresentationFormat>
  <Paragraphs>342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                                     Результаты проверочных  работ по русскому языку  учащихся  6 классов за 2 четверть 2016-2017 учебного года   </vt:lpstr>
      <vt:lpstr>             </vt:lpstr>
      <vt:lpstr>             Таблица результатов</vt:lpstr>
      <vt:lpstr>               Таблица результатов</vt:lpstr>
      <vt:lpstr>   Выводы:</vt:lpstr>
      <vt:lpstr>Слайд 6</vt:lpstr>
    </vt:vector>
  </TitlesOfParts>
  <Company>ИМЦ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диагностического тестирования по математике  за 1 полугодие  2012-2013 учебного года. </dc:title>
  <dc:creator>РС</dc:creator>
  <cp:lastModifiedBy>Mac93</cp:lastModifiedBy>
  <cp:revision>558</cp:revision>
  <dcterms:created xsi:type="dcterms:W3CDTF">2012-12-17T07:09:56Z</dcterms:created>
  <dcterms:modified xsi:type="dcterms:W3CDTF">2017-01-08T15:21:44Z</dcterms:modified>
</cp:coreProperties>
</file>